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8097B7C-1E90-A6D6-4EAD-5AC66FA94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FF57ABCC-DFFD-2F4F-05A8-A0E410F6E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D82D2B6-58BA-8C82-1A9B-50DF06BC6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2C38527-4B09-BCE6-B54C-048F279B8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5ACFEEB-6ED4-6BAB-E158-70DBC1D7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292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CFFA48-254B-343A-BDD0-2B73BE7BC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DBAA3566-1A87-D43F-04E8-603C588CC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CCBD2DF-DD58-9684-B7B8-3BB684106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58954F0-8F23-AFBD-6999-6CBF81D54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68A2416-4BE3-8397-B10E-078D960B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22787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C3129954-5BC1-5D8A-D829-7B76C4D734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608CDEFE-B8CF-77DF-3875-81ADF63C2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914D47C-CCEF-4015-E0C4-308CC843B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2DFF6CC-17AA-D557-6FA0-FA61F48AA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0A19D8E-8449-496C-D559-38938BCDA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6122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FFAFEFE-BB8B-F833-17FB-8DFC2F809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5541C88-8639-5FC6-7CAF-8A2F5A97A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854071B-C96E-AA08-9593-B8A77B733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4657A18-2224-897B-269D-D4CCC6FEE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DC9716C-0D5C-A3FE-AD2F-8E19DB78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70706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E09D957-28B1-0C31-10DB-FF237D501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A28B7D6-1380-494D-50AB-7BFDCD782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5837C2C-4C94-61A3-31F9-C6F3A4E02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5240A09-D1C7-1038-C61D-0AAFD8342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82B88EC-B308-5DBF-BF33-2BAC70CDC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7945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6E84617-F485-F6AB-EA76-84790A337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58EC12E-0B75-DE8E-8308-034CF2E45D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F941B07-D3C4-1018-E036-61F49A461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DD9F9794-C658-B26B-820B-193CE7960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DB7874C-F977-3479-FCCD-184B2A91A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ACE1D950-351C-E787-19FE-E91C28482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85915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435E59-7082-9C9D-E927-12A7E4864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69DDE18-000D-1140-106A-EFB155EE5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AEA75E8-CE9E-852A-2CBD-322258350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EA6FB4FD-B984-3CAB-0539-B474C62387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565074D7-65DE-53E5-F523-64612A3D07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1E56C430-D35B-F61C-B30B-0151459F5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B3CEB240-CFDA-52B7-A5CB-51EB71DCF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ED2C5C45-D281-AACC-395F-5CD87EA3A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1208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2C6E404-7605-4F7B-1356-9A089D60A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2250F8A4-AAAB-5368-86C9-033E3E303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652A3A82-DE1A-D2A5-187A-DDA5DC7A1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25751B8F-5646-BA8C-DF2F-8770143DB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97519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4540B741-C8D9-BDB1-A6F5-7D367E338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3B5DE972-9432-25DE-C69A-7718755E8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5233C3E-4C77-1E0A-A5CA-3204A2B61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68975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A08D462-6BE8-5852-FE8C-4B1528AD3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7D52F8C-7F18-1A89-A507-D15E7C582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BA7402BB-6AD9-DD56-B705-A3A3599B3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AC1526A-8DD1-EA45-8610-BE1C5D96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6FB799CA-5E38-8B0A-8AE2-92804DD5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453D8667-B2D1-685F-660E-095CE7802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76889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96712A6-3A8C-F34F-6FE2-465CEDFC3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A3EFC6A5-CF78-2C86-BEB5-6B2AFE0DB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7DE4D923-02DE-C364-84E8-8AAE8A4060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B16401FA-DA00-5FC2-4AA6-051FABF8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E3425FA6-75DE-0263-0E34-E77BD33E2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896D14A-FC82-DB10-F07E-F1950F740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89093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1704D9CD-2CC7-98E6-B481-B381713CA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5D1B7E1B-6793-4F61-4744-1B8480F8A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BA67653-7B00-0655-349B-2911C926AC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B377E-C8C4-42DA-A3CA-9578E3573E4E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976EF4F-EDB9-E799-A150-C0CD2411A2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F802911-A658-2051-076F-FC9D18A4C2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2B27C-2503-45C6-9E0F-12AC091921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45348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626E87D-E0AD-1074-03AD-4063C0F693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F07662C-0637-3DEC-1CFB-C36994381D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הקלטת מסך 4">
            <a:hlinkClick r:id="" action="ppaction://media"/>
            <a:extLst>
              <a:ext uri="{FF2B5EF4-FFF2-40B4-BE49-F238E27FC236}">
                <a16:creationId xmlns:a16="http://schemas.microsoft.com/office/drawing/2014/main" id="{B313CC05-5321-E2DB-1643-32535164396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865.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1863" y="509588"/>
            <a:ext cx="7788275" cy="5837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85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מסך רחב</PresentationFormat>
  <Paragraphs>0</Paragraphs>
  <Slides>1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ערכת נושא Office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צביה</dc:creator>
  <cp:lastModifiedBy>צביה</cp:lastModifiedBy>
  <cp:revision>1</cp:revision>
  <dcterms:created xsi:type="dcterms:W3CDTF">2023-07-11T22:36:13Z</dcterms:created>
  <dcterms:modified xsi:type="dcterms:W3CDTF">2023-07-11T22:36:36Z</dcterms:modified>
</cp:coreProperties>
</file>

<file path=docProps/thumbnail.jpeg>
</file>